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01/02/2018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upo 41"/>
          <p:cNvGrpSpPr/>
          <p:nvPr/>
        </p:nvGrpSpPr>
        <p:grpSpPr>
          <a:xfrm>
            <a:off x="1286500" y="415345"/>
            <a:ext cx="5955744" cy="6096331"/>
            <a:chOff x="1286500" y="415345"/>
            <a:chExt cx="5955744" cy="6096331"/>
          </a:xfrm>
        </p:grpSpPr>
        <p:grpSp>
          <p:nvGrpSpPr>
            <p:cNvPr id="26" name="Grupo 25"/>
            <p:cNvGrpSpPr/>
            <p:nvPr/>
          </p:nvGrpSpPr>
          <p:grpSpPr>
            <a:xfrm>
              <a:off x="3141555" y="415345"/>
              <a:ext cx="2448537" cy="2233239"/>
              <a:chOff x="3092173" y="650785"/>
              <a:chExt cx="2448537" cy="2233239"/>
            </a:xfrm>
          </p:grpSpPr>
          <p:sp>
            <p:nvSpPr>
              <p:cNvPr id="4" name="CaixaDeTexto 3"/>
              <p:cNvSpPr txBox="1"/>
              <p:nvPr/>
            </p:nvSpPr>
            <p:spPr>
              <a:xfrm>
                <a:off x="3092173" y="650785"/>
                <a:ext cx="1589214" cy="5081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Project </a:t>
                </a:r>
                <a:endParaRPr lang="pt-BR" dirty="0"/>
              </a:p>
            </p:txBody>
          </p:sp>
          <p:sp>
            <p:nvSpPr>
              <p:cNvPr id="5" name="CaixaDeTexto 4"/>
              <p:cNvSpPr txBox="1"/>
              <p:nvPr/>
            </p:nvSpPr>
            <p:spPr>
              <a:xfrm>
                <a:off x="4214990" y="1507347"/>
                <a:ext cx="1301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Sub Project </a:t>
                </a:r>
                <a:endParaRPr lang="pt-BR" dirty="0"/>
              </a:p>
            </p:txBody>
          </p:sp>
          <p:sp>
            <p:nvSpPr>
              <p:cNvPr id="6" name="CaixaDeTexto 5"/>
              <p:cNvSpPr txBox="1"/>
              <p:nvPr/>
            </p:nvSpPr>
            <p:spPr>
              <a:xfrm>
                <a:off x="4181539" y="2037705"/>
                <a:ext cx="1301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Sub Project </a:t>
                </a:r>
                <a:endParaRPr lang="pt-BR" dirty="0"/>
              </a:p>
            </p:txBody>
          </p:sp>
          <p:sp>
            <p:nvSpPr>
              <p:cNvPr id="7" name="CaixaDeTexto 6"/>
              <p:cNvSpPr txBox="1"/>
              <p:nvPr/>
            </p:nvSpPr>
            <p:spPr>
              <a:xfrm>
                <a:off x="4239263" y="2514692"/>
                <a:ext cx="1301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Sub Project </a:t>
                </a:r>
                <a:endParaRPr lang="pt-BR" dirty="0"/>
              </a:p>
            </p:txBody>
          </p:sp>
          <p:cxnSp>
            <p:nvCxnSpPr>
              <p:cNvPr id="9" name="Conector reto 8"/>
              <p:cNvCxnSpPr/>
              <p:nvPr/>
            </p:nvCxnSpPr>
            <p:spPr>
              <a:xfrm>
                <a:off x="3474012" y="1061403"/>
                <a:ext cx="0" cy="16475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ector reto 11"/>
              <p:cNvCxnSpPr>
                <a:endCxn id="5" idx="1"/>
              </p:cNvCxnSpPr>
              <p:nvPr/>
            </p:nvCxnSpPr>
            <p:spPr>
              <a:xfrm>
                <a:off x="3474012" y="1692013"/>
                <a:ext cx="7409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ector reto 13"/>
              <p:cNvCxnSpPr>
                <a:endCxn id="6" idx="1"/>
              </p:cNvCxnSpPr>
              <p:nvPr/>
            </p:nvCxnSpPr>
            <p:spPr>
              <a:xfrm>
                <a:off x="3474012" y="2222371"/>
                <a:ext cx="70752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ector reto 15"/>
              <p:cNvCxnSpPr/>
              <p:nvPr/>
            </p:nvCxnSpPr>
            <p:spPr>
              <a:xfrm>
                <a:off x="3474012" y="2708920"/>
                <a:ext cx="70752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upo 40"/>
            <p:cNvGrpSpPr/>
            <p:nvPr/>
          </p:nvGrpSpPr>
          <p:grpSpPr>
            <a:xfrm>
              <a:off x="1286500" y="2962169"/>
              <a:ext cx="5955744" cy="1124277"/>
              <a:chOff x="539552" y="4005064"/>
              <a:chExt cx="5955744" cy="1124277"/>
            </a:xfrm>
          </p:grpSpPr>
          <p:sp>
            <p:nvSpPr>
              <p:cNvPr id="27" name="CaixaDeTexto 26"/>
              <p:cNvSpPr txBox="1"/>
              <p:nvPr/>
            </p:nvSpPr>
            <p:spPr>
              <a:xfrm>
                <a:off x="3025306" y="4005064"/>
                <a:ext cx="1352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err="1"/>
                  <a:t>Not</a:t>
                </a:r>
                <a:r>
                  <a:rPr lang="pt-BR" dirty="0"/>
                  <a:t> </a:t>
                </a:r>
                <a:r>
                  <a:rPr lang="pt-BR" dirty="0" err="1"/>
                  <a:t>this</a:t>
                </a:r>
                <a:r>
                  <a:rPr lang="pt-BR" dirty="0"/>
                  <a:t> </a:t>
                </a:r>
                <a:r>
                  <a:rPr lang="pt-BR" dirty="0" err="1"/>
                  <a:t>way</a:t>
                </a:r>
                <a:endParaRPr lang="pt-BR" dirty="0"/>
              </a:p>
            </p:txBody>
          </p:sp>
          <p:sp>
            <p:nvSpPr>
              <p:cNvPr id="29" name="CaixaDeTexto 28"/>
              <p:cNvSpPr txBox="1"/>
              <p:nvPr/>
            </p:nvSpPr>
            <p:spPr>
              <a:xfrm>
                <a:off x="539552" y="4621229"/>
                <a:ext cx="1589214" cy="5081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Project </a:t>
                </a:r>
                <a:endParaRPr lang="pt-BR" dirty="0"/>
              </a:p>
            </p:txBody>
          </p:sp>
          <p:sp>
            <p:nvSpPr>
              <p:cNvPr id="30" name="CaixaDeTexto 29"/>
              <p:cNvSpPr txBox="1"/>
              <p:nvPr/>
            </p:nvSpPr>
            <p:spPr>
              <a:xfrm>
                <a:off x="2400262" y="4661589"/>
                <a:ext cx="1301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Sub Project </a:t>
                </a:r>
                <a:endParaRPr lang="pt-BR" dirty="0"/>
              </a:p>
            </p:txBody>
          </p:sp>
          <p:sp>
            <p:nvSpPr>
              <p:cNvPr id="31" name="CaixaDeTexto 30"/>
              <p:cNvSpPr txBox="1"/>
              <p:nvPr/>
            </p:nvSpPr>
            <p:spPr>
              <a:xfrm>
                <a:off x="3889765" y="4690619"/>
                <a:ext cx="1301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Sub Project </a:t>
                </a:r>
                <a:endParaRPr lang="pt-BR" dirty="0"/>
              </a:p>
            </p:txBody>
          </p:sp>
          <p:sp>
            <p:nvSpPr>
              <p:cNvPr id="32" name="CaixaDeTexto 31"/>
              <p:cNvSpPr txBox="1"/>
              <p:nvPr/>
            </p:nvSpPr>
            <p:spPr>
              <a:xfrm>
                <a:off x="5193849" y="4690619"/>
                <a:ext cx="1301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Sub Project </a:t>
                </a:r>
                <a:endParaRPr lang="pt-BR" dirty="0"/>
              </a:p>
            </p:txBody>
          </p:sp>
          <p:cxnSp>
            <p:nvCxnSpPr>
              <p:cNvPr id="34" name="Conector reto 33"/>
              <p:cNvCxnSpPr/>
              <p:nvPr/>
            </p:nvCxnSpPr>
            <p:spPr>
              <a:xfrm flipV="1">
                <a:off x="2256379" y="4645602"/>
                <a:ext cx="0" cy="3693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onector reto 38"/>
              <p:cNvCxnSpPr/>
              <p:nvPr/>
            </p:nvCxnSpPr>
            <p:spPr>
              <a:xfrm flipV="1">
                <a:off x="3809040" y="4707927"/>
                <a:ext cx="0" cy="3693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Conector reto 39"/>
              <p:cNvCxnSpPr/>
              <p:nvPr/>
            </p:nvCxnSpPr>
            <p:spPr>
              <a:xfrm flipV="1">
                <a:off x="5191212" y="4707927"/>
                <a:ext cx="0" cy="3693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23749" y="4509120"/>
              <a:ext cx="4225927" cy="2002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63096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</Words>
  <Application>Microsoft Office PowerPoint</Application>
  <PresentationFormat>Apresentação na tela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 Alberto Miguel da Silva</dc:creator>
  <cp:lastModifiedBy>Carlos Alberto Miguel da Silva</cp:lastModifiedBy>
  <cp:revision>1</cp:revision>
  <dcterms:created xsi:type="dcterms:W3CDTF">2018-02-01T14:19:38Z</dcterms:created>
  <dcterms:modified xsi:type="dcterms:W3CDTF">2018-02-01T14:29:46Z</dcterms:modified>
</cp:coreProperties>
</file>