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95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0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39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29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27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7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27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7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81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41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39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3471D-9BEA-4A4F-AF23-69E6C51C816A}" type="datetimeFigureOut">
              <a:rPr lang="pt-BR" smtClean="0"/>
              <a:t>04/11/2020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7692-8010-46E4-A295-AB2E774FF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00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028700"/>
            <a:ext cx="11811000" cy="48006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49766" y="4710490"/>
            <a:ext cx="10210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5F6368"/>
                </a:solidFill>
                <a:effectLst/>
              </a:rPr>
              <a:t>285 / 5000</a:t>
            </a:r>
          </a:p>
          <a:p>
            <a:r>
              <a:rPr lang="en-US" dirty="0" smtClean="0">
                <a:solidFill>
                  <a:srgbClr val="000000"/>
                </a:solidFill>
                <a:effectLst/>
              </a:rPr>
              <a:t>Good Morning ! If this implementation is carried out. </a:t>
            </a:r>
            <a:r>
              <a:rPr lang="en-US" dirty="0" err="1" smtClean="0">
                <a:solidFill>
                  <a:srgbClr val="000000"/>
                </a:solidFill>
                <a:effectLst/>
              </a:rPr>
              <a:t>Redmine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reaches the highest level that exists in terms of dynamic publishing. Associate the active value of the items in the list with a specific task of a given project or subproject. This functionality is extremely important.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  <a:effectLst/>
              </a:rPr>
              <a:t>In this way I would have a list with attributes specific to a list for a given project. </a:t>
            </a:r>
            <a:r>
              <a:rPr lang="en-US" smtClean="0">
                <a:solidFill>
                  <a:srgbClr val="000000"/>
                </a:solidFill>
                <a:effectLst/>
              </a:rPr>
              <a:t>And other elements of the list suitable for another project associated with the tasks.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817327" y="3017963"/>
            <a:ext cx="842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Tarefa 1</a:t>
            </a:r>
            <a:endParaRPr lang="pt-BR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4817327" y="3259723"/>
            <a:ext cx="842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Tarefa 2</a:t>
            </a:r>
            <a:endParaRPr lang="pt-BR" sz="1600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315" y="3102977"/>
            <a:ext cx="1038225" cy="49530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6698540" y="3077212"/>
            <a:ext cx="946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Projeto 1</a:t>
            </a:r>
            <a:endParaRPr lang="pt-BR" sz="16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698540" y="3318972"/>
            <a:ext cx="946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Projeto 2</a:t>
            </a:r>
            <a:endParaRPr lang="pt-BR" sz="1600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4633" y="3093452"/>
            <a:ext cx="962025" cy="514350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449766" y="388021"/>
            <a:ext cx="2751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Implementation suggestion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90338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Alberto Miguel da Silva</dc:creator>
  <cp:lastModifiedBy>Carlos Alberto Miguel da Silva</cp:lastModifiedBy>
  <cp:revision>3</cp:revision>
  <dcterms:created xsi:type="dcterms:W3CDTF">2020-11-04T13:27:56Z</dcterms:created>
  <dcterms:modified xsi:type="dcterms:W3CDTF">2020-11-04T13:34:29Z</dcterms:modified>
</cp:coreProperties>
</file>