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47F8B-1D01-4147-87B1-E5C86E06FF73}" type="datetimeFigureOut">
              <a:rPr lang="de-DE" smtClean="0"/>
              <a:pPr/>
              <a:t>19.12.2012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F01F-8D28-4E7F-96AA-CCEF1C555F9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47F8B-1D01-4147-87B1-E5C86E06FF73}" type="datetimeFigureOut">
              <a:rPr lang="de-DE" smtClean="0"/>
              <a:pPr/>
              <a:t>19.12.2012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F01F-8D28-4E7F-96AA-CCEF1C555F9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47F8B-1D01-4147-87B1-E5C86E06FF73}" type="datetimeFigureOut">
              <a:rPr lang="de-DE" smtClean="0"/>
              <a:pPr/>
              <a:t>19.12.2012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F01F-8D28-4E7F-96AA-CCEF1C555F9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47F8B-1D01-4147-87B1-E5C86E06FF73}" type="datetimeFigureOut">
              <a:rPr lang="de-DE" smtClean="0"/>
              <a:pPr/>
              <a:t>19.12.2012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F01F-8D28-4E7F-96AA-CCEF1C555F9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47F8B-1D01-4147-87B1-E5C86E06FF73}" type="datetimeFigureOut">
              <a:rPr lang="de-DE" smtClean="0"/>
              <a:pPr/>
              <a:t>19.12.2012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F01F-8D28-4E7F-96AA-CCEF1C555F9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47F8B-1D01-4147-87B1-E5C86E06FF73}" type="datetimeFigureOut">
              <a:rPr lang="de-DE" smtClean="0"/>
              <a:pPr/>
              <a:t>19.12.2012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F01F-8D28-4E7F-96AA-CCEF1C555F9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47F8B-1D01-4147-87B1-E5C86E06FF73}" type="datetimeFigureOut">
              <a:rPr lang="de-DE" smtClean="0"/>
              <a:pPr/>
              <a:t>19.12.2012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F01F-8D28-4E7F-96AA-CCEF1C555F9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47F8B-1D01-4147-87B1-E5C86E06FF73}" type="datetimeFigureOut">
              <a:rPr lang="de-DE" smtClean="0"/>
              <a:pPr/>
              <a:t>19.12.2012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F01F-8D28-4E7F-96AA-CCEF1C555F9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47F8B-1D01-4147-87B1-E5C86E06FF73}" type="datetimeFigureOut">
              <a:rPr lang="de-DE" smtClean="0"/>
              <a:pPr/>
              <a:t>19.12.2012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F01F-8D28-4E7F-96AA-CCEF1C555F9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47F8B-1D01-4147-87B1-E5C86E06FF73}" type="datetimeFigureOut">
              <a:rPr lang="de-DE" smtClean="0"/>
              <a:pPr/>
              <a:t>19.12.2012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F01F-8D28-4E7F-96AA-CCEF1C555F9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47F8B-1D01-4147-87B1-E5C86E06FF73}" type="datetimeFigureOut">
              <a:rPr lang="de-DE" smtClean="0"/>
              <a:pPr/>
              <a:t>19.12.2012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F01F-8D28-4E7F-96AA-CCEF1C555F9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47F8B-1D01-4147-87B1-E5C86E06FF73}" type="datetimeFigureOut">
              <a:rPr lang="de-DE" smtClean="0"/>
              <a:pPr/>
              <a:t>19.12.2012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5F01F-8D28-4E7F-96AA-CCEF1C555F9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hteck 55"/>
          <p:cNvSpPr/>
          <p:nvPr/>
        </p:nvSpPr>
        <p:spPr>
          <a:xfrm>
            <a:off x="683568" y="3140968"/>
            <a:ext cx="8208912" cy="19442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/>
          <p:cNvSpPr/>
          <p:nvPr/>
        </p:nvSpPr>
        <p:spPr>
          <a:xfrm>
            <a:off x="683568" y="2420888"/>
            <a:ext cx="8208912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/>
          <p:cNvSpPr/>
          <p:nvPr/>
        </p:nvSpPr>
        <p:spPr>
          <a:xfrm>
            <a:off x="683568" y="1700808"/>
            <a:ext cx="8208912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/>
          <p:cNvSpPr/>
          <p:nvPr/>
        </p:nvSpPr>
        <p:spPr>
          <a:xfrm>
            <a:off x="683568" y="980728"/>
            <a:ext cx="8208912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/>
          <p:cNvSpPr/>
          <p:nvPr/>
        </p:nvSpPr>
        <p:spPr>
          <a:xfrm>
            <a:off x="683568" y="188640"/>
            <a:ext cx="8208912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Abgerundetes Rechteck 3"/>
          <p:cNvSpPr/>
          <p:nvPr/>
        </p:nvSpPr>
        <p:spPr>
          <a:xfrm>
            <a:off x="1331640" y="1052736"/>
            <a:ext cx="1296144" cy="432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>
                <a:solidFill>
                  <a:schemeClr val="tx1"/>
                </a:solidFill>
              </a:rPr>
              <a:t>#32 </a:t>
            </a:r>
            <a:r>
              <a:rPr lang="de-DE" sz="1000" dirty="0" err="1" smtClean="0">
                <a:solidFill>
                  <a:schemeClr val="tx1"/>
                </a:solidFill>
              </a:rPr>
              <a:t>My</a:t>
            </a:r>
            <a:r>
              <a:rPr lang="de-DE" sz="1000" dirty="0" smtClean="0">
                <a:solidFill>
                  <a:schemeClr val="tx1"/>
                </a:solidFill>
              </a:rPr>
              <a:t> Task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6012160" y="1772816"/>
            <a:ext cx="1296144" cy="432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>
                <a:solidFill>
                  <a:schemeClr val="tx1"/>
                </a:solidFill>
              </a:rPr>
              <a:t>#34 </a:t>
            </a:r>
            <a:r>
              <a:rPr lang="de-DE" sz="1000" dirty="0" err="1" smtClean="0">
                <a:solidFill>
                  <a:schemeClr val="tx1"/>
                </a:solidFill>
              </a:rPr>
              <a:t>My</a:t>
            </a:r>
            <a:r>
              <a:rPr lang="de-DE" sz="1000" dirty="0" smtClean="0">
                <a:solidFill>
                  <a:schemeClr val="tx1"/>
                </a:solidFill>
              </a:rPr>
              <a:t> Task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4211960" y="1772816"/>
            <a:ext cx="1296144" cy="432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>
                <a:solidFill>
                  <a:schemeClr val="tx1"/>
                </a:solidFill>
              </a:rPr>
              <a:t>#33 </a:t>
            </a:r>
            <a:r>
              <a:rPr lang="de-DE" sz="1000" dirty="0" err="1" smtClean="0">
                <a:solidFill>
                  <a:schemeClr val="tx1"/>
                </a:solidFill>
              </a:rPr>
              <a:t>My</a:t>
            </a:r>
            <a:r>
              <a:rPr lang="de-DE" sz="1000" dirty="0" smtClean="0">
                <a:solidFill>
                  <a:schemeClr val="tx1"/>
                </a:solidFill>
              </a:rPr>
              <a:t> Task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3347864" y="3356992"/>
            <a:ext cx="1296144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#36 </a:t>
            </a:r>
            <a:r>
              <a:rPr lang="de-DE" sz="1000" dirty="0" err="1" smtClean="0"/>
              <a:t>My</a:t>
            </a:r>
            <a:r>
              <a:rPr lang="de-DE" sz="1000" dirty="0" smtClean="0"/>
              <a:t> Task</a:t>
            </a:r>
            <a:endParaRPr lang="de-DE" sz="1000" dirty="0"/>
          </a:p>
        </p:txBody>
      </p:sp>
      <p:cxnSp>
        <p:nvCxnSpPr>
          <p:cNvPr id="10" name="Gerade Verbindung mit Pfeil 9"/>
          <p:cNvCxnSpPr>
            <a:stCxn id="4" idx="3"/>
            <a:endCxn id="8" idx="0"/>
          </p:cNvCxnSpPr>
          <p:nvPr/>
        </p:nvCxnSpPr>
        <p:spPr>
          <a:xfrm>
            <a:off x="2627784" y="1268760"/>
            <a:ext cx="1368152" cy="20882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>
            <a:off x="1187624" y="5384249"/>
            <a:ext cx="792088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2051720" y="5229200"/>
            <a:ext cx="60486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 smtClean="0"/>
              <a:t>Blocking</a:t>
            </a:r>
            <a:r>
              <a:rPr lang="de-DE" sz="1200" dirty="0" smtClean="0"/>
              <a:t> </a:t>
            </a:r>
            <a:r>
              <a:rPr lang="de-DE" sz="1200" dirty="0" err="1" smtClean="0"/>
              <a:t>relation</a:t>
            </a:r>
            <a:r>
              <a:rPr lang="de-DE" sz="1200" dirty="0" smtClean="0"/>
              <a:t> (</a:t>
            </a:r>
            <a:r>
              <a:rPr lang="de-DE" sz="1200" dirty="0" err="1" smtClean="0"/>
              <a:t>left</a:t>
            </a:r>
            <a:r>
              <a:rPr lang="de-DE" sz="1200" dirty="0" smtClean="0"/>
              <a:t> </a:t>
            </a:r>
            <a:r>
              <a:rPr lang="de-DE" sz="1200" dirty="0" err="1" smtClean="0"/>
              <a:t>blocks</a:t>
            </a:r>
            <a:r>
              <a:rPr lang="de-DE" sz="1200" dirty="0" smtClean="0"/>
              <a:t> </a:t>
            </a:r>
            <a:r>
              <a:rPr lang="de-DE" sz="1200" dirty="0" err="1" smtClean="0"/>
              <a:t>right</a:t>
            </a:r>
            <a:r>
              <a:rPr lang="de-DE" sz="1200" dirty="0" smtClean="0"/>
              <a:t> </a:t>
            </a:r>
            <a:r>
              <a:rPr lang="de-DE" sz="1200" dirty="0" err="1" smtClean="0"/>
              <a:t>issue</a:t>
            </a:r>
            <a:r>
              <a:rPr lang="de-DE" sz="1200" dirty="0" smtClean="0"/>
              <a:t>, </a:t>
            </a:r>
            <a:r>
              <a:rPr lang="de-DE" sz="1200" dirty="0" err="1" smtClean="0"/>
              <a:t>right</a:t>
            </a:r>
            <a:r>
              <a:rPr lang="de-DE" sz="1200" dirty="0" smtClean="0"/>
              <a:t> </a:t>
            </a:r>
            <a:r>
              <a:rPr lang="de-DE" sz="1200" dirty="0" err="1" smtClean="0"/>
              <a:t>is</a:t>
            </a:r>
            <a:r>
              <a:rPr lang="de-DE" sz="1200" dirty="0" smtClean="0"/>
              <a:t> </a:t>
            </a:r>
            <a:r>
              <a:rPr lang="de-DE" sz="1200" dirty="0" err="1" smtClean="0"/>
              <a:t>blocked</a:t>
            </a:r>
            <a:r>
              <a:rPr lang="de-DE" sz="1200" dirty="0" smtClean="0"/>
              <a:t>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 err="1" smtClean="0"/>
              <a:t>left</a:t>
            </a:r>
            <a:r>
              <a:rPr lang="de-DE" sz="1200" dirty="0" smtClean="0"/>
              <a:t> </a:t>
            </a:r>
            <a:r>
              <a:rPr lang="de-DE" sz="1200" dirty="0" err="1" smtClean="0"/>
              <a:t>issue</a:t>
            </a:r>
            <a:r>
              <a:rPr lang="de-DE" sz="1200" dirty="0" smtClean="0"/>
              <a:t>)</a:t>
            </a:r>
            <a:endParaRPr lang="de-DE" sz="1200" dirty="0"/>
          </a:p>
        </p:txBody>
      </p:sp>
      <p:cxnSp>
        <p:nvCxnSpPr>
          <p:cNvPr id="13" name="Gerade Verbindung mit Pfeil 12"/>
          <p:cNvCxnSpPr/>
          <p:nvPr/>
        </p:nvCxnSpPr>
        <p:spPr>
          <a:xfrm>
            <a:off x="1187624" y="5816297"/>
            <a:ext cx="792088" cy="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2051720" y="5672281"/>
            <a:ext cx="331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Order </a:t>
            </a:r>
            <a:r>
              <a:rPr lang="de-DE" sz="1200" dirty="0" err="1" smtClean="0"/>
              <a:t>relation</a:t>
            </a:r>
            <a:r>
              <a:rPr lang="de-DE" sz="1200" dirty="0" smtClean="0"/>
              <a:t> (</a:t>
            </a:r>
            <a:r>
              <a:rPr lang="de-DE" sz="1200" dirty="0" err="1" smtClean="0"/>
              <a:t>right</a:t>
            </a:r>
            <a:r>
              <a:rPr lang="de-DE" sz="1200" dirty="0" smtClean="0"/>
              <a:t> </a:t>
            </a:r>
            <a:r>
              <a:rPr lang="de-DE" sz="1200" dirty="0" err="1" smtClean="0"/>
              <a:t>follows</a:t>
            </a:r>
            <a:r>
              <a:rPr lang="de-DE" sz="1200" dirty="0" smtClean="0"/>
              <a:t> </a:t>
            </a:r>
            <a:r>
              <a:rPr lang="de-DE" sz="1200" dirty="0" err="1" smtClean="0"/>
              <a:t>left</a:t>
            </a:r>
            <a:r>
              <a:rPr lang="de-DE" sz="1200" dirty="0" smtClean="0"/>
              <a:t> </a:t>
            </a:r>
            <a:r>
              <a:rPr lang="de-DE" sz="1200" dirty="0" err="1" smtClean="0"/>
              <a:t>issue</a:t>
            </a:r>
            <a:r>
              <a:rPr lang="de-DE" sz="1200" dirty="0" smtClean="0"/>
              <a:t>)</a:t>
            </a:r>
            <a:endParaRPr lang="de-DE" sz="1200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1187624" y="6248345"/>
            <a:ext cx="792088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2051720" y="6104329"/>
            <a:ext cx="331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Simple </a:t>
            </a:r>
            <a:r>
              <a:rPr lang="de-DE" sz="1200" dirty="0" err="1" smtClean="0"/>
              <a:t>relation</a:t>
            </a:r>
            <a:endParaRPr lang="de-DE" sz="1200" dirty="0"/>
          </a:p>
        </p:txBody>
      </p:sp>
      <p:cxnSp>
        <p:nvCxnSpPr>
          <p:cNvPr id="18" name="Gerade Verbindung mit Pfeil 17"/>
          <p:cNvCxnSpPr/>
          <p:nvPr/>
        </p:nvCxnSpPr>
        <p:spPr>
          <a:xfrm>
            <a:off x="1187624" y="6608385"/>
            <a:ext cx="792088" cy="0"/>
          </a:xfrm>
          <a:prstGeom prst="straightConnector1">
            <a:avLst/>
          </a:prstGeom>
          <a:ln w="38100" cmpd="dbl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2051720" y="6464369"/>
            <a:ext cx="331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 smtClean="0"/>
              <a:t>Dupe</a:t>
            </a:r>
            <a:r>
              <a:rPr lang="de-DE" sz="1200" dirty="0" smtClean="0"/>
              <a:t> </a:t>
            </a:r>
            <a:r>
              <a:rPr lang="de-DE" sz="1200" dirty="0" err="1" smtClean="0"/>
              <a:t>relation</a:t>
            </a:r>
            <a:r>
              <a:rPr lang="de-DE" sz="1200" dirty="0" smtClean="0"/>
              <a:t> (</a:t>
            </a:r>
            <a:r>
              <a:rPr lang="de-DE" sz="1200" dirty="0" err="1" smtClean="0"/>
              <a:t>left</a:t>
            </a:r>
            <a:r>
              <a:rPr lang="de-DE" sz="1200" dirty="0" smtClean="0"/>
              <a:t> </a:t>
            </a:r>
            <a:r>
              <a:rPr lang="de-DE" sz="1200" dirty="0" err="1" smtClean="0"/>
              <a:t>is</a:t>
            </a:r>
            <a:r>
              <a:rPr lang="de-DE" sz="1200" dirty="0" smtClean="0"/>
              <a:t> </a:t>
            </a:r>
            <a:r>
              <a:rPr lang="de-DE" sz="1200" dirty="0" err="1" smtClean="0"/>
              <a:t>dupe</a:t>
            </a:r>
            <a:r>
              <a:rPr lang="de-DE" sz="1200" dirty="0" smtClean="0"/>
              <a:t> </a:t>
            </a:r>
            <a:r>
              <a:rPr lang="de-DE" sz="1200" dirty="0" err="1" smtClean="0"/>
              <a:t>of</a:t>
            </a:r>
            <a:r>
              <a:rPr lang="de-DE" sz="1200" dirty="0" smtClean="0"/>
              <a:t> </a:t>
            </a:r>
            <a:r>
              <a:rPr lang="de-DE" sz="1200" dirty="0" err="1" smtClean="0"/>
              <a:t>right</a:t>
            </a:r>
            <a:r>
              <a:rPr lang="de-DE" sz="1200" dirty="0" smtClean="0"/>
              <a:t>)</a:t>
            </a:r>
            <a:endParaRPr lang="de-DE" sz="1200" dirty="0"/>
          </a:p>
        </p:txBody>
      </p:sp>
      <p:cxnSp>
        <p:nvCxnSpPr>
          <p:cNvPr id="21" name="Gerade Verbindung mit Pfeil 20"/>
          <p:cNvCxnSpPr>
            <a:stCxn id="8" idx="0"/>
            <a:endCxn id="7" idx="2"/>
          </p:cNvCxnSpPr>
          <p:nvPr/>
        </p:nvCxnSpPr>
        <p:spPr>
          <a:xfrm flipV="1">
            <a:off x="3995936" y="2204864"/>
            <a:ext cx="864096" cy="1152128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>
            <a:stCxn id="7" idx="3"/>
          </p:cNvCxnSpPr>
          <p:nvPr/>
        </p:nvCxnSpPr>
        <p:spPr>
          <a:xfrm>
            <a:off x="5508104" y="1988840"/>
            <a:ext cx="504056" cy="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bgerundetes Rechteck 24"/>
          <p:cNvSpPr/>
          <p:nvPr/>
        </p:nvSpPr>
        <p:spPr>
          <a:xfrm>
            <a:off x="3275856" y="260648"/>
            <a:ext cx="1296144" cy="432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>
                <a:solidFill>
                  <a:schemeClr val="tx1"/>
                </a:solidFill>
              </a:rPr>
              <a:t>#32 </a:t>
            </a:r>
            <a:r>
              <a:rPr lang="de-DE" sz="1000" dirty="0" err="1" smtClean="0">
                <a:solidFill>
                  <a:schemeClr val="tx1"/>
                </a:solidFill>
              </a:rPr>
              <a:t>My</a:t>
            </a:r>
            <a:r>
              <a:rPr lang="de-DE" sz="1000" dirty="0" smtClean="0">
                <a:solidFill>
                  <a:schemeClr val="tx1"/>
                </a:solidFill>
              </a:rPr>
              <a:t> Task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8" name="Abgerundetes Rechteck 27"/>
          <p:cNvSpPr/>
          <p:nvPr/>
        </p:nvSpPr>
        <p:spPr>
          <a:xfrm>
            <a:off x="1331640" y="2492896"/>
            <a:ext cx="1296144" cy="432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>
                <a:solidFill>
                  <a:schemeClr val="tx1"/>
                </a:solidFill>
              </a:rPr>
              <a:t>#32 </a:t>
            </a:r>
            <a:r>
              <a:rPr lang="de-DE" sz="1000" dirty="0" err="1" smtClean="0">
                <a:solidFill>
                  <a:schemeClr val="tx1"/>
                </a:solidFill>
              </a:rPr>
              <a:t>My</a:t>
            </a:r>
            <a:r>
              <a:rPr lang="de-DE" sz="1000" dirty="0" smtClean="0">
                <a:solidFill>
                  <a:schemeClr val="tx1"/>
                </a:solidFill>
              </a:rPr>
              <a:t> Task</a:t>
            </a:r>
            <a:endParaRPr lang="de-DE" sz="1000" dirty="0">
              <a:solidFill>
                <a:schemeClr val="tx1"/>
              </a:solidFill>
            </a:endParaRPr>
          </a:p>
        </p:txBody>
      </p:sp>
      <p:cxnSp>
        <p:nvCxnSpPr>
          <p:cNvPr id="29" name="Gerade Verbindung mit Pfeil 28"/>
          <p:cNvCxnSpPr>
            <a:stCxn id="25" idx="2"/>
            <a:endCxn id="4" idx="0"/>
          </p:cNvCxnSpPr>
          <p:nvPr/>
        </p:nvCxnSpPr>
        <p:spPr>
          <a:xfrm flipH="1">
            <a:off x="1979712" y="692696"/>
            <a:ext cx="1944216" cy="36004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>
            <a:stCxn id="25" idx="2"/>
            <a:endCxn id="8" idx="0"/>
          </p:cNvCxnSpPr>
          <p:nvPr/>
        </p:nvCxnSpPr>
        <p:spPr>
          <a:xfrm>
            <a:off x="3923928" y="692696"/>
            <a:ext cx="72008" cy="2664296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>
            <a:stCxn id="28" idx="0"/>
            <a:endCxn id="7" idx="2"/>
          </p:cNvCxnSpPr>
          <p:nvPr/>
        </p:nvCxnSpPr>
        <p:spPr>
          <a:xfrm flipV="1">
            <a:off x="1979712" y="2204864"/>
            <a:ext cx="2880320" cy="288032"/>
          </a:xfrm>
          <a:prstGeom prst="straightConnector1">
            <a:avLst/>
          </a:prstGeom>
          <a:ln w="38100" cmpd="dbl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Abgerundetes Rechteck 57"/>
          <p:cNvSpPr/>
          <p:nvPr/>
        </p:nvSpPr>
        <p:spPr>
          <a:xfrm>
            <a:off x="2411760" y="4149080"/>
            <a:ext cx="1224136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#40 </a:t>
            </a:r>
            <a:r>
              <a:rPr lang="de-DE" sz="1000" dirty="0" err="1" smtClean="0"/>
              <a:t>MySubTask</a:t>
            </a:r>
            <a:endParaRPr lang="de-DE" sz="1000" dirty="0"/>
          </a:p>
        </p:txBody>
      </p:sp>
      <p:sp>
        <p:nvSpPr>
          <p:cNvPr id="59" name="Abgerundetes Rechteck 58"/>
          <p:cNvSpPr/>
          <p:nvPr/>
        </p:nvSpPr>
        <p:spPr>
          <a:xfrm>
            <a:off x="3923928" y="4149080"/>
            <a:ext cx="1224136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#40 </a:t>
            </a:r>
            <a:r>
              <a:rPr lang="de-DE" sz="1000" dirty="0" err="1" smtClean="0"/>
              <a:t>MySubTask</a:t>
            </a:r>
            <a:endParaRPr lang="de-DE" sz="1000" dirty="0"/>
          </a:p>
        </p:txBody>
      </p:sp>
      <p:cxnSp>
        <p:nvCxnSpPr>
          <p:cNvPr id="60" name="Gerade Verbindung mit Pfeil 59"/>
          <p:cNvCxnSpPr>
            <a:stCxn id="8" idx="2"/>
            <a:endCxn id="58" idx="0"/>
          </p:cNvCxnSpPr>
          <p:nvPr/>
        </p:nvCxnSpPr>
        <p:spPr>
          <a:xfrm flipH="1">
            <a:off x="3023828" y="3789040"/>
            <a:ext cx="972108" cy="36004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mit Pfeil 62"/>
          <p:cNvCxnSpPr>
            <a:stCxn id="8" idx="2"/>
            <a:endCxn id="59" idx="0"/>
          </p:cNvCxnSpPr>
          <p:nvPr/>
        </p:nvCxnSpPr>
        <p:spPr>
          <a:xfrm>
            <a:off x="3995936" y="3789040"/>
            <a:ext cx="540060" cy="36004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59" idx="2"/>
          </p:cNvCxnSpPr>
          <p:nvPr/>
        </p:nvCxnSpPr>
        <p:spPr>
          <a:xfrm>
            <a:off x="4535996" y="4437112"/>
            <a:ext cx="324036" cy="288032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Abgerundetes Rechteck 69"/>
          <p:cNvSpPr/>
          <p:nvPr/>
        </p:nvSpPr>
        <p:spPr>
          <a:xfrm>
            <a:off x="4283968" y="4725144"/>
            <a:ext cx="1224136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#40 </a:t>
            </a:r>
            <a:r>
              <a:rPr lang="de-DE" sz="1000" dirty="0" err="1" smtClean="0"/>
              <a:t>MySubTask</a:t>
            </a:r>
            <a:endParaRPr lang="de-DE" sz="1000" dirty="0"/>
          </a:p>
        </p:txBody>
      </p:sp>
      <p:sp>
        <p:nvSpPr>
          <p:cNvPr id="34" name="Rechteck 33"/>
          <p:cNvSpPr/>
          <p:nvPr/>
        </p:nvSpPr>
        <p:spPr>
          <a:xfrm>
            <a:off x="251520" y="188640"/>
            <a:ext cx="432048" cy="48965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0"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6" name="Rechteck 35"/>
          <p:cNvSpPr/>
          <p:nvPr/>
        </p:nvSpPr>
        <p:spPr>
          <a:xfrm rot="16200000">
            <a:off x="-1908719" y="2452246"/>
            <a:ext cx="4752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Berlin Sans FB Demi" pitchFamily="34" charset="0"/>
              </a:rPr>
              <a:t>swim</a:t>
            </a:r>
            <a:r>
              <a:rPr lang="de-D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erlin Sans FB Demi" pitchFamily="34" charset="0"/>
              </a:rPr>
              <a:t> </a:t>
            </a:r>
            <a:r>
              <a:rPr lang="de-D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Berlin Sans FB Demi" pitchFamily="34" charset="0"/>
              </a:rPr>
              <a:t>lane</a:t>
            </a:r>
            <a:r>
              <a:rPr lang="de-D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erlin Sans FB Demi" pitchFamily="34" charset="0"/>
              </a:rPr>
              <a:t> per </a:t>
            </a:r>
            <a:r>
              <a:rPr lang="de-D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Berlin Sans FB Demi" pitchFamily="34" charset="0"/>
              </a:rPr>
              <a:t>relation</a:t>
            </a:r>
            <a:r>
              <a:rPr lang="de-D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erlin Sans FB Demi" pitchFamily="34" charset="0"/>
              </a:rPr>
              <a:t> type</a:t>
            </a:r>
            <a:endParaRPr lang="de-DE" dirty="0">
              <a:solidFill>
                <a:schemeClr val="tx1">
                  <a:lumMod val="50000"/>
                  <a:lumOff val="50000"/>
                </a:schemeClr>
              </a:solidFill>
              <a:latin typeface="Berlin Sans FB Demi" pitchFamily="34" charset="0"/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8106688" y="260648"/>
            <a:ext cx="7857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DE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erlin Sans FB Demi" pitchFamily="34" charset="0"/>
              </a:rPr>
              <a:t>Simple</a:t>
            </a:r>
            <a:endParaRPr lang="de-DE" sz="1600" dirty="0">
              <a:solidFill>
                <a:schemeClr val="tx1">
                  <a:lumMod val="50000"/>
                  <a:lumOff val="50000"/>
                </a:schemeClr>
              </a:solidFill>
              <a:latin typeface="Berlin Sans FB Demi" pitchFamily="34" charset="0"/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7965409" y="1124744"/>
            <a:ext cx="966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DE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Berlin Sans FB Demi" pitchFamily="34" charset="0"/>
              </a:rPr>
              <a:t>blocking</a:t>
            </a:r>
            <a:endParaRPr lang="de-DE" sz="1600" dirty="0">
              <a:solidFill>
                <a:schemeClr val="tx1">
                  <a:lumMod val="50000"/>
                  <a:lumOff val="50000"/>
                </a:schemeClr>
              </a:solidFill>
              <a:latin typeface="Berlin Sans FB Demi" pitchFamily="34" charset="0"/>
            </a:endParaRPr>
          </a:p>
        </p:txBody>
      </p:sp>
      <p:sp>
        <p:nvSpPr>
          <p:cNvPr id="39" name="Rechteck 38"/>
          <p:cNvSpPr/>
          <p:nvPr/>
        </p:nvSpPr>
        <p:spPr>
          <a:xfrm>
            <a:off x="7927151" y="1844824"/>
            <a:ext cx="9653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DE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Berlin Sans FB Demi" pitchFamily="34" charset="0"/>
              </a:rPr>
              <a:t>ordering</a:t>
            </a:r>
            <a:endParaRPr lang="de-DE" sz="1600" dirty="0">
              <a:solidFill>
                <a:schemeClr val="tx1">
                  <a:lumMod val="50000"/>
                  <a:lumOff val="50000"/>
                </a:schemeClr>
              </a:solidFill>
              <a:latin typeface="Berlin Sans FB Demi" pitchFamily="34" charset="0"/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8133851" y="2564904"/>
            <a:ext cx="7264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DE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Berlin Sans FB Demi" pitchFamily="34" charset="0"/>
              </a:rPr>
              <a:t>dupes</a:t>
            </a:r>
            <a:endParaRPr lang="de-DE" sz="1600" dirty="0">
              <a:solidFill>
                <a:schemeClr val="tx1">
                  <a:lumMod val="50000"/>
                  <a:lumOff val="50000"/>
                </a:schemeClr>
              </a:solidFill>
              <a:latin typeface="Berlin Sans FB Demi" pitchFamily="34" charset="0"/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7810044" y="3284984"/>
            <a:ext cx="10502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DE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Berlin Sans FB Demi" pitchFamily="34" charset="0"/>
              </a:rPr>
              <a:t>hierarchy</a:t>
            </a:r>
            <a:endParaRPr lang="de-DE" sz="1600" dirty="0">
              <a:solidFill>
                <a:schemeClr val="tx1">
                  <a:lumMod val="50000"/>
                  <a:lumOff val="50000"/>
                </a:schemeClr>
              </a:solidFill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Bildschirmpräsentation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Company>Deutscher Sparkassenverlag GmbH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Wallwitz, Fabian (WLZ)</dc:creator>
  <cp:lastModifiedBy>Wallwitz, Fabian (WLZ)</cp:lastModifiedBy>
  <cp:revision>5</cp:revision>
  <dcterms:created xsi:type="dcterms:W3CDTF">2012-12-14T16:29:27Z</dcterms:created>
  <dcterms:modified xsi:type="dcterms:W3CDTF">2012-12-19T12:24:43Z</dcterms:modified>
</cp:coreProperties>
</file>